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263" r:id="rId4"/>
    <p:sldId id="300" r:id="rId5"/>
    <p:sldId id="280" r:id="rId6"/>
    <p:sldId id="279" r:id="rId7"/>
    <p:sldId id="278" r:id="rId8"/>
    <p:sldId id="260" r:id="rId9"/>
    <p:sldId id="268" r:id="rId10"/>
    <p:sldId id="274" r:id="rId11"/>
    <p:sldId id="275" r:id="rId12"/>
    <p:sldId id="328" r:id="rId13"/>
    <p:sldId id="329" r:id="rId14"/>
    <p:sldId id="330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3" autoAdjust="0"/>
    <p:restoredTop sz="94660"/>
  </p:normalViewPr>
  <p:slideViewPr>
    <p:cSldViewPr>
      <p:cViewPr varScale="1">
        <p:scale>
          <a:sx n="75" d="100"/>
          <a:sy n="75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6A44E-9547-4BE6-B23A-5BF7488D781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6E92-0589-44EB-B8BC-C1C94F4EB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20483-5A9E-4D32-BF5F-459E197D6673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2C87-06C9-41C6-B8B2-9B930AB2C361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1F6F-5786-410F-AB3F-7108A10F11F1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Sensors, Instrumentation, and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is not just an ECE course – but many measurements are electronic (all in this course). </a:t>
            </a:r>
          </a:p>
          <a:p>
            <a:r>
              <a:rPr lang="en-US" dirty="0" smtClean="0"/>
              <a:t>Ninjas.</a:t>
            </a:r>
          </a:p>
          <a:p>
            <a:r>
              <a:rPr lang="en-US" dirty="0" smtClean="0"/>
              <a:t>Lab reports – focus mainly on results. </a:t>
            </a:r>
          </a:p>
          <a:p>
            <a:r>
              <a:rPr lang="en-US" dirty="0" smtClean="0"/>
              <a:t>Weekly labs will be individual. </a:t>
            </a:r>
          </a:p>
          <a:p>
            <a:r>
              <a:rPr lang="en-US" dirty="0" smtClean="0"/>
              <a:t>Project will be in groups of about 4.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– </a:t>
            </a:r>
            <a:r>
              <a:rPr lang="en-US" dirty="0" smtClean="0"/>
              <a:t>pass/no-record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onjecture: </a:t>
            </a:r>
            <a:r>
              <a:rPr lang="en-US" dirty="0" smtClean="0"/>
              <a:t>If you turn everything in, come to class, spend a reasonable amount of time on homework, and put forth a reasonable effort, the probability of </a:t>
            </a:r>
            <a:r>
              <a:rPr lang="en-US" dirty="0" smtClean="0"/>
              <a:t>passing is 100%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smtClean="0"/>
              <a:t>Corollary: </a:t>
            </a:r>
            <a:r>
              <a:rPr lang="en-US" dirty="0" smtClean="0"/>
              <a:t>You can fail by not doing the above mentioned tasks.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73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Some tips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13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Don’t sweat it if you don’t get something perfect the first time, we will work on same topics many different times.</a:t>
            </a:r>
          </a:p>
          <a:p>
            <a:pPr lvl="1" eaLnBrk="1" hangingPunct="1"/>
            <a:r>
              <a:rPr lang="en-US" altLang="en-US" sz="2400" dirty="0" smtClean="0"/>
              <a:t>But don’t zone out either</a:t>
            </a:r>
          </a:p>
          <a:p>
            <a:pPr eaLnBrk="1" hangingPunct="1"/>
            <a:r>
              <a:rPr lang="en-US" altLang="en-US" sz="2400" dirty="0" smtClean="0"/>
              <a:t>You didn’t learn to walk or talk in one moment either.</a:t>
            </a:r>
          </a:p>
          <a:p>
            <a:pPr lvl="1" eaLnBrk="1" hangingPunct="1"/>
            <a:r>
              <a:rPr lang="en-US" altLang="en-US" sz="2400" dirty="0" smtClean="0"/>
              <a:t>But you kept trying</a:t>
            </a:r>
          </a:p>
          <a:p>
            <a:r>
              <a:rPr lang="en-US" altLang="en-US" sz="2400" dirty="0" smtClean="0"/>
              <a:t>Use faculty and Ninjas if you are confused. Seek us out if you are having trouble. </a:t>
            </a:r>
          </a:p>
        </p:txBody>
      </p:sp>
    </p:spTree>
    <p:extLst>
      <p:ext uri="{BB962C8B-B14F-4D97-AF65-F5344CB8AC3E}">
        <p14:creationId xmlns:p14="http://schemas.microsoft.com/office/powerpoint/2010/main" val="1192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 etiquette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Don’t take equipment/tools that aren’t yours. </a:t>
            </a:r>
          </a:p>
          <a:p>
            <a:pPr>
              <a:defRPr/>
            </a:pPr>
            <a:r>
              <a:rPr lang="en-US" sz="2800" dirty="0" smtClean="0"/>
              <a:t>Put things back when done. </a:t>
            </a:r>
          </a:p>
          <a:p>
            <a:pPr>
              <a:defRPr/>
            </a:pPr>
            <a:r>
              <a:rPr lang="en-US" sz="2800" dirty="0" smtClean="0"/>
              <a:t>Don’t leave your junk lying around. </a:t>
            </a:r>
          </a:p>
          <a:p>
            <a:pPr>
              <a:defRPr/>
            </a:pPr>
            <a:r>
              <a:rPr lang="en-US" sz="2800" dirty="0" smtClean="0"/>
              <a:t>Throw away old parts, your old paper,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Obey the golden rule, not the tragedy of the commons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6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pic>
        <p:nvPicPr>
          <p:cNvPr id="9218" name="Picture 2" descr="http://www.digilentinc.com/Data/Products/ANALOG-DISCOVERY/TILE_AnalogDiscovery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sim.olin.edu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9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new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of….</a:t>
            </a:r>
          </a:p>
          <a:p>
            <a:r>
              <a:rPr lang="en-US" dirty="0" smtClean="0"/>
              <a:t>You will hear rumors – which may or may not be true!</a:t>
            </a:r>
          </a:p>
          <a:p>
            <a:r>
              <a:rPr lang="en-US" dirty="0" smtClean="0"/>
              <a:t>Some new labs may work less well than some that have been tried and true.</a:t>
            </a:r>
          </a:p>
        </p:txBody>
      </p:sp>
    </p:spTree>
    <p:extLst>
      <p:ext uri="{BB962C8B-B14F-4D97-AF65-F5344CB8AC3E}">
        <p14:creationId xmlns:p14="http://schemas.microsoft.com/office/powerpoint/2010/main" val="87003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Measurements are essential to all branches science and engineering. </a:t>
            </a:r>
          </a:p>
          <a:p>
            <a:r>
              <a:rPr lang="en-US" dirty="0" smtClean="0"/>
              <a:t>Much (all?)of our understanding of the world was born from experimental measurements .</a:t>
            </a:r>
          </a:p>
          <a:p>
            <a:r>
              <a:rPr lang="en-US" dirty="0" smtClean="0"/>
              <a:t>Models of systems are useless without validation.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“Experiment is the sole judge of scientific truth” Feynman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rkeleyearth.org/images/annual-with-forcing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15076" cy="48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643044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Berkeleyearth.org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are debated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66295"/>
            <a:ext cx="2047875" cy="31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are important in healthcare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4767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348183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56770"/>
            <a:ext cx="377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Woul</a:t>
            </a:r>
            <a:r>
              <a:rPr lang="en-US" dirty="0" smtClean="0"/>
              <a:t>d you fly </a:t>
            </a:r>
            <a:r>
              <a:rPr lang="en-US" dirty="0" smtClean="0"/>
              <a:t>without measurements?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2637"/>
            <a:ext cx="5715000" cy="40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can tell us how the universe is built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46123"/>
            <a:ext cx="4719591" cy="290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5105400"/>
            <a:ext cx="21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hadron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will learn (hopefully)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set of physical measurements. </a:t>
            </a:r>
          </a:p>
          <a:p>
            <a:r>
              <a:rPr lang="en-US" dirty="0" smtClean="0"/>
              <a:t>Analyze and present experiment data. </a:t>
            </a:r>
          </a:p>
          <a:p>
            <a:r>
              <a:rPr lang="en-US" dirty="0" smtClean="0"/>
              <a:t>Use measurements test physical models.</a:t>
            </a:r>
          </a:p>
          <a:p>
            <a:r>
              <a:rPr lang="en-US" dirty="0"/>
              <a:t>B</a:t>
            </a:r>
            <a:r>
              <a:rPr lang="en-US" dirty="0" smtClean="0"/>
              <a:t>uild circuits to interface sensors with a computer. </a:t>
            </a:r>
          </a:p>
          <a:p>
            <a:r>
              <a:rPr lang="en-US" dirty="0" smtClean="0"/>
              <a:t>Analyze and design simple circuits.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structure (some details TBD)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3759"/>
              </p:ext>
            </p:extLst>
          </p:nvPr>
        </p:nvGraphicFramePr>
        <p:xfrm>
          <a:off x="1524000" y="1397000"/>
          <a:ext cx="73914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850"/>
                <a:gridCol w="554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Intro</a:t>
                      </a:r>
                      <a:r>
                        <a:rPr lang="en-US" baseline="0" dirty="0" smtClean="0"/>
                        <a:t> - pendulum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Mechanical</a:t>
                      </a:r>
                      <a:r>
                        <a:rPr lang="en-US" baseline="0" dirty="0" smtClean="0"/>
                        <a:t> – Stress/strain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Individual Lab: Mechanical – Stress/strain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</a:t>
                      </a:r>
                      <a:r>
                        <a:rPr lang="en-US" baseline="0" dirty="0" smtClean="0"/>
                        <a:t> EKG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</a:t>
                      </a:r>
                      <a:r>
                        <a:rPr lang="en-US" baseline="0" dirty="0" smtClean="0"/>
                        <a:t> Pulse measurement with light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</a:t>
                      </a:r>
                      <a:r>
                        <a:rPr lang="en-US" baseline="0" dirty="0" smtClean="0"/>
                        <a:t>Blood glucose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7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Blood pressure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</a:t>
                      </a:r>
                      <a:r>
                        <a:rPr lang="en-US" dirty="0" err="1" smtClean="0"/>
                        <a:t>Ballistocardiograph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Ultrasound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Ultrasound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Finish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472</Words>
  <Application>Microsoft Office PowerPoint</Application>
  <PresentationFormat>On-screen Show (4:3)</PresentationFormat>
  <Paragraphs>87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Sensors, Instrumentation, and Measurement</vt:lpstr>
      <vt:lpstr>This is a new class</vt:lpstr>
      <vt:lpstr>Measuring things</vt:lpstr>
      <vt:lpstr>Measurements are debated</vt:lpstr>
      <vt:lpstr>Measurements are important in healthcare</vt:lpstr>
      <vt:lpstr>Would you fly without measurements?</vt:lpstr>
      <vt:lpstr>Measurements can tell us how the universe is built</vt:lpstr>
      <vt:lpstr>What you will learn (hopefully)</vt:lpstr>
      <vt:lpstr>Course structure (some details TBD)</vt:lpstr>
      <vt:lpstr>A few things.</vt:lpstr>
      <vt:lpstr>Grades – pass/no-record</vt:lpstr>
      <vt:lpstr>Some tips</vt:lpstr>
      <vt:lpstr>Lab etiquette </vt:lpstr>
      <vt:lpstr>Lab equipment</vt:lpstr>
      <vt:lpstr>Website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semester…</dc:title>
  <dc:creator>bstorey</dc:creator>
  <cp:lastModifiedBy>Brian Storey</cp:lastModifiedBy>
  <cp:revision>109</cp:revision>
  <dcterms:created xsi:type="dcterms:W3CDTF">2010-01-12T21:47:03Z</dcterms:created>
  <dcterms:modified xsi:type="dcterms:W3CDTF">2014-09-08T17:16:31Z</dcterms:modified>
</cp:coreProperties>
</file>